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64" r:id="rId4"/>
    <p:sldId id="267" r:id="rId5"/>
    <p:sldId id="275" r:id="rId6"/>
    <p:sldId id="269" r:id="rId7"/>
    <p:sldId id="273" r:id="rId8"/>
    <p:sldId id="279" r:id="rId9"/>
    <p:sldId id="291" r:id="rId10"/>
    <p:sldId id="294" r:id="rId11"/>
    <p:sldId id="295" r:id="rId12"/>
    <p:sldId id="288" r:id="rId13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7F9"/>
    <a:srgbClr val="FF7575"/>
    <a:srgbClr val="C0D9BC"/>
    <a:srgbClr val="BD613C"/>
    <a:srgbClr val="455C26"/>
    <a:srgbClr val="673059"/>
    <a:srgbClr val="F1BAA1"/>
    <a:srgbClr val="385723"/>
    <a:srgbClr val="BCAF4D"/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9" autoAdjust="0"/>
    <p:restoredTop sz="94660"/>
  </p:normalViewPr>
  <p:slideViewPr>
    <p:cSldViewPr snapToGrid="0">
      <p:cViewPr>
        <p:scale>
          <a:sx n="50" d="100"/>
          <a:sy n="50" d="100"/>
        </p:scale>
        <p:origin x="5184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5/12/2023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jpeg"/><Relationship Id="rId5" Type="http://schemas.openxmlformats.org/officeDocument/2006/relationships/image" Target="../media/image19.jpg"/><Relationship Id="rId10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microsoft.com/office/2007/relationships/hdphoto" Target="../media/hdphoto11.wdp"/><Relationship Id="rId26" Type="http://schemas.openxmlformats.org/officeDocument/2006/relationships/image" Target="../media/image48.jpg"/><Relationship Id="rId3" Type="http://schemas.microsoft.com/office/2007/relationships/hdphoto" Target="../media/hdphoto5.wdp"/><Relationship Id="rId21" Type="http://schemas.openxmlformats.org/officeDocument/2006/relationships/image" Target="../media/image43.jp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openxmlformats.org/officeDocument/2006/relationships/image" Target="../media/image40.png"/><Relationship Id="rId25" Type="http://schemas.openxmlformats.org/officeDocument/2006/relationships/image" Target="../media/image47.jpg"/><Relationship Id="rId2" Type="http://schemas.openxmlformats.org/officeDocument/2006/relationships/image" Target="../media/image31.png"/><Relationship Id="rId16" Type="http://schemas.microsoft.com/office/2007/relationships/hdphoto" Target="../media/hdphoto10.wdp"/><Relationship Id="rId20" Type="http://schemas.openxmlformats.org/officeDocument/2006/relationships/image" Target="../media/image42.png"/><Relationship Id="rId29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24" Type="http://schemas.openxmlformats.org/officeDocument/2006/relationships/image" Target="../media/image46.jp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23" Type="http://schemas.openxmlformats.org/officeDocument/2006/relationships/image" Target="../media/image45.jpg"/><Relationship Id="rId28" Type="http://schemas.openxmlformats.org/officeDocument/2006/relationships/image" Target="../media/image50.jpg"/><Relationship Id="rId10" Type="http://schemas.microsoft.com/office/2007/relationships/hdphoto" Target="../media/hdphoto7.wdp"/><Relationship Id="rId19" Type="http://schemas.openxmlformats.org/officeDocument/2006/relationships/image" Target="../media/image41.png"/><Relationship Id="rId31" Type="http://schemas.openxmlformats.org/officeDocument/2006/relationships/image" Target="../media/image53.jp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microsoft.com/office/2007/relationships/hdphoto" Target="../media/hdphoto9.wdp"/><Relationship Id="rId22" Type="http://schemas.openxmlformats.org/officeDocument/2006/relationships/image" Target="../media/image44.jpg"/><Relationship Id="rId27" Type="http://schemas.openxmlformats.org/officeDocument/2006/relationships/image" Target="../media/image49.jpg"/><Relationship Id="rId30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4456"/>
              </p:ext>
            </p:extLst>
          </p:nvPr>
        </p:nvGraphicFramePr>
        <p:xfrm>
          <a:off x="12730107" y="610622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307382" y="6194442"/>
            <a:ext cx="18000000" cy="9000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/>
          <p:cNvGrpSpPr/>
          <p:nvPr/>
        </p:nvGrpSpPr>
        <p:grpSpPr>
          <a:xfrm>
            <a:off x="5472493" y="6504868"/>
            <a:ext cx="15834889" cy="8689574"/>
            <a:chOff x="4320829" y="7285826"/>
            <a:chExt cx="15834889" cy="868957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3" t="50850" r="32566"/>
            <a:stretch/>
          </p:blipFill>
          <p:spPr>
            <a:xfrm rot="12559778">
              <a:off x="8815674" y="7285826"/>
              <a:ext cx="1802674" cy="3730507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2" t="50850" r="31754"/>
            <a:stretch/>
          </p:blipFill>
          <p:spPr>
            <a:xfrm rot="9756919" flipH="1">
              <a:off x="12512613" y="7431875"/>
              <a:ext cx="1959429" cy="3730507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89" t="50850" r="14973"/>
            <a:stretch/>
          </p:blipFill>
          <p:spPr>
            <a:xfrm rot="3766849">
              <a:off x="6042438" y="12045007"/>
              <a:ext cx="1665514" cy="310875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4" t="50850" r="14165"/>
            <a:stretch/>
          </p:blipFill>
          <p:spPr>
            <a:xfrm rot="351419" flipH="1">
              <a:off x="4320829" y="9946743"/>
              <a:ext cx="1698171" cy="3108755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05" t="50850"/>
            <a:stretch/>
          </p:blipFill>
          <p:spPr>
            <a:xfrm rot="17193904">
              <a:off x="18150630" y="7940821"/>
              <a:ext cx="1201132" cy="2809045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57" t="50850"/>
            <a:stretch/>
          </p:blipFill>
          <p:spPr>
            <a:xfrm rot="13455724" flipH="1">
              <a:off x="17629376" y="10714917"/>
              <a:ext cx="1196893" cy="2809045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0" t="50127" r="85765" b="723"/>
            <a:stretch/>
          </p:blipFill>
          <p:spPr>
            <a:xfrm rot="1544231">
              <a:off x="13257868" y="13104592"/>
              <a:ext cx="1201132" cy="280904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" t="50784" r="84771" b="66"/>
            <a:stretch/>
          </p:blipFill>
          <p:spPr>
            <a:xfrm rot="19228342" flipH="1">
              <a:off x="10693258" y="13166355"/>
              <a:ext cx="1196893" cy="2809045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C0D9B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1" t="52266" r="51324" b="13392"/>
            <a:stretch/>
          </p:blipFill>
          <p:spPr>
            <a:xfrm rot="19579879">
              <a:off x="17234437" y="13711308"/>
              <a:ext cx="1201132" cy="19627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90213" y="-654151"/>
            <a:ext cx="501291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HIKE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66722" r="1598"/>
          <a:stretch/>
        </p:blipFill>
        <p:spPr>
          <a:xfrm>
            <a:off x="4591050" y="4538636"/>
            <a:ext cx="17923800" cy="900000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-19057312" y="-2490641"/>
            <a:ext cx="18000000" cy="9000000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50953" t="12541" r="16733" b="7959"/>
          <a:stretch/>
        </p:blipFill>
        <p:spPr>
          <a:xfrm>
            <a:off x="-4695334" y="-2490641"/>
            <a:ext cx="3638687" cy="9000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5566900" y="-2490641"/>
            <a:ext cx="10872000" cy="9000000"/>
            <a:chOff x="8444836" y="1875961"/>
            <a:chExt cx="10872000" cy="9000000"/>
          </a:xfrm>
        </p:grpSpPr>
        <p:pic>
          <p:nvPicPr>
            <p:cNvPr id="1026" name="Picture 2" descr="https://crafune.com/cdn/shop/files/hand.jpg?v=1675613988&amp;width=200%20200w,%20//crafune.com/cdn/shop/files/hand.jpg?v=1675613988&amp;width=300%20300w,%20//crafune.com/cdn/shop/files/hand.jpg?v=1675613988&amp;width=400%20400w,%20//crafune.com/cdn/shop/files/hand.jpg?v=1675613988&amp;width=500%20500w,%20//crafune.com/cdn/shop/files/hand.jpg?v=1675613988&amp;width=600%20600w,%20//crafune.com/cdn/shop/files/hand.jpg?v=1675613988&amp;width=700%20700w,%20//crafune.com/cdn/shop/files/hand.jpg?v=1675613988&amp;width=800%20800w,%20//crafune.com/cdn/shop/files/hand.jpg?v=1675613988&amp;width=1000%201000w,%20//crafune.com/cdn/shop/files/hand.jpg?v=1675613988&amp;width=1200%201200w,%20//crafune.com/cdn/shop/files/hand.jpg?v=1675613988&amp;width=1400%201400w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83" r="21308" b="5306"/>
            <a:stretch/>
          </p:blipFill>
          <p:spPr bwMode="auto">
            <a:xfrm>
              <a:off x="8445500" y="1875961"/>
              <a:ext cx="10870672" cy="90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8444836" y="1875961"/>
              <a:ext cx="10872000" cy="9000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6645745" y="-2171904"/>
            <a:ext cx="1597396" cy="1440000"/>
            <a:chOff x="17582964" y="4198334"/>
            <a:chExt cx="1597396" cy="1440000"/>
          </a:xfrm>
        </p:grpSpPr>
        <p:sp>
          <p:nvSpPr>
            <p:cNvPr id="99" name="Rounded Rectangle 98"/>
            <p:cNvSpPr/>
            <p:nvPr/>
          </p:nvSpPr>
          <p:spPr>
            <a:xfrm>
              <a:off x="17661662" y="4198334"/>
              <a:ext cx="1440000" cy="1440000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582964" y="431817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-15184766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-14781806" y="-390476"/>
            <a:ext cx="9448987" cy="46166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Leather Works Wonders</a:t>
            </a:r>
          </a:p>
          <a:p>
            <a:pPr algn="ctr"/>
            <a:r>
              <a:rPr lang="en-SG" sz="48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Workshop</a:t>
            </a:r>
          </a:p>
          <a:p>
            <a:pPr algn="ctr"/>
            <a:endParaRPr lang="en-US" sz="2400" smtClean="0">
              <a:solidFill>
                <a:srgbClr val="00B0F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workshop brings together singles who share a love for leatherworking. </a:t>
            </a:r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guidance of skilled craftsmen, you'll learn the basic, select from a vibrant array of colors, and personalize your creations with hot </a:t>
            </a:r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stamping.</a:t>
            </a:r>
            <a:endParaRPr lang="en-SG" sz="800" smtClean="0">
              <a:solidFill>
                <a:srgbClr val="FF4343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-14880704" y="-59045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92D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92D05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7939435" y="4562409"/>
            <a:ext cx="2880000" cy="1569660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</a:t>
            </a:r>
            <a:endParaRPr lang="en-SG" sz="2400">
              <a:solidFill>
                <a:srgbClr val="92D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Crafune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</a:t>
            </a:r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 Ln, #02-01, Singapore 189231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1562100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</a:t>
            </a:r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7pm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9954" t="12541" r="49039" b="7959"/>
          <a:stretch/>
        </p:blipFill>
        <p:spPr>
          <a:xfrm>
            <a:off x="-19056920" y="-2490641"/>
            <a:ext cx="3491510" cy="90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 b="17920"/>
          <a:stretch/>
        </p:blipFill>
        <p:spPr>
          <a:xfrm>
            <a:off x="-19057312" y="7946794"/>
            <a:ext cx="18000000" cy="90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7" r="59544" b="12031"/>
          <a:stretch/>
        </p:blipFill>
        <p:spPr>
          <a:xfrm>
            <a:off x="-6004481" y="12901749"/>
            <a:ext cx="4819035" cy="398234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-3032634" y="9028577"/>
            <a:ext cx="1597396" cy="1440000"/>
            <a:chOff x="18159513" y="10312455"/>
            <a:chExt cx="1597396" cy="1440000"/>
          </a:xfrm>
        </p:grpSpPr>
        <p:sp>
          <p:nvSpPr>
            <p:cNvPr id="45" name="Rounded Rectangle 44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rgbClr val="F1BAA1">
                <a:alpha val="85000"/>
              </a:srgb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-17943328" y="8693415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FF434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FF434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-6946357" y="9702091"/>
            <a:ext cx="2548534" cy="5262979"/>
          </a:xfrm>
          <a:prstGeom prst="rect">
            <a:avLst/>
          </a:prstGeom>
          <a:solidFill>
            <a:schemeClr val="tx1">
              <a:lumMod val="50000"/>
              <a:lumOff val="50000"/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Gents: 28-45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7pm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 smtClean="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Five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Dance Academy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Bugis Cube,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#04-12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S188735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18852915" y="9043817"/>
            <a:ext cx="5181253" cy="5196843"/>
            <a:chOff x="2980497" y="10769021"/>
            <a:chExt cx="5181253" cy="5196843"/>
          </a:xfrm>
        </p:grpSpPr>
        <p:grpSp>
          <p:nvGrpSpPr>
            <p:cNvPr id="17" name="Group 16"/>
            <p:cNvGrpSpPr/>
            <p:nvPr/>
          </p:nvGrpSpPr>
          <p:grpSpPr>
            <a:xfrm>
              <a:off x="2980497" y="10769021"/>
              <a:ext cx="5181253" cy="5196843"/>
              <a:chOff x="-8361658" y="16632096"/>
              <a:chExt cx="3284181" cy="329406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-7907014" y="17106921"/>
                <a:ext cx="2374894" cy="2374894"/>
              </a:xfrm>
              <a:prstGeom prst="ellipse">
                <a:avLst/>
              </a:prstGeom>
              <a:solidFill>
                <a:srgbClr val="F1BAA1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361658" y="16632096"/>
                <a:ext cx="3284181" cy="3294063"/>
              </a:xfrm>
              <a:prstGeom prst="rect">
                <a:avLst/>
              </a:prstGeom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3592362" y="12356566"/>
              <a:ext cx="4052601" cy="304698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Two Left</a:t>
              </a:r>
            </a:p>
            <a:p>
              <a:pPr algn="ctr"/>
              <a:r>
                <a:rPr lang="en-SG" sz="48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48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  <a:p>
              <a:pPr algn="ctr"/>
              <a:endPara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9" t="50707" b="2320"/>
          <a:stretch/>
        </p:blipFill>
        <p:spPr>
          <a:xfrm>
            <a:off x="-13957534" y="12861506"/>
            <a:ext cx="5370684" cy="39187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2870800" y="9702091"/>
            <a:ext cx="4626225" cy="3416320"/>
          </a:xfrm>
          <a:prstGeom prst="rect">
            <a:avLst/>
          </a:prstGeom>
          <a:solidFill>
            <a:schemeClr val="bg2">
              <a:lumMod val="25000"/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Whether you're a seasoned dancer or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two-left-footed novice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rest assured that our dance is thoughtfully curated for this event. </a:t>
            </a:r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 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need to worry about stepping on your partner's toes—we've got you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covered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3632"/>
          <a:stretch/>
        </p:blipFill>
        <p:spPr>
          <a:xfrm>
            <a:off x="17730118" y="4634049"/>
            <a:ext cx="3676419" cy="881953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-14525811" y="790532"/>
            <a:ext cx="902036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-17809222" y="11771898"/>
            <a:ext cx="328341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0073444" y="6713467"/>
            <a:ext cx="6395577" cy="4640551"/>
            <a:chOff x="26044783" y="1874422"/>
            <a:chExt cx="6395577" cy="4640551"/>
          </a:xfrm>
        </p:grpSpPr>
        <p:sp>
          <p:nvSpPr>
            <p:cNvPr id="24" name="Rectangle 23"/>
            <p:cNvSpPr/>
            <p:nvPr/>
          </p:nvSpPr>
          <p:spPr>
            <a:xfrm>
              <a:off x="26044783" y="1874422"/>
              <a:ext cx="6395577" cy="4640551"/>
            </a:xfrm>
            <a:prstGeom prst="rect">
              <a:avLst/>
            </a:prstGeom>
            <a:solidFill>
              <a:schemeClr val="bg1"/>
            </a:solidFill>
            <a:ln w="762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695963" y="2346910"/>
              <a:ext cx="5093215" cy="369557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708829" y="3225201"/>
              <a:ext cx="5067484" cy="19389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latin typeface="Bauhaus 93" panose="04030905020B02020C02" pitchFamily="82" charset="0"/>
                  <a:cs typeface="Arial" panose="020B0604020202020204" pitchFamily="34" charset="0"/>
                </a:rPr>
                <a:t>Ice Dreams</a:t>
              </a:r>
            </a:p>
            <a:p>
              <a:pPr algn="ctr"/>
              <a:r>
                <a:rPr lang="en-SG" sz="4800" smtClean="0"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7200" smtClean="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6886311" y="4343400"/>
              <a:ext cx="45842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601978" y="5270941"/>
            <a:ext cx="1597396" cy="1440000"/>
            <a:chOff x="18159513" y="10312455"/>
            <a:chExt cx="1597396" cy="1440000"/>
          </a:xfrm>
        </p:grpSpPr>
        <p:sp>
          <p:nvSpPr>
            <p:cNvPr id="61" name="Rounded Rectangle 60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26</a:t>
              </a:r>
            </a:p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148482" y="7111711"/>
            <a:ext cx="3112602" cy="5915972"/>
            <a:chOff x="48536266" y="1314467"/>
            <a:chExt cx="3112602" cy="5915972"/>
          </a:xfrm>
        </p:grpSpPr>
        <p:sp>
          <p:nvSpPr>
            <p:cNvPr id="68" name="Rectangle 67"/>
            <p:cNvSpPr/>
            <p:nvPr/>
          </p:nvSpPr>
          <p:spPr>
            <a:xfrm rot="5400000">
              <a:off x="47229568" y="2621165"/>
              <a:ext cx="5725997" cy="3112602"/>
            </a:xfrm>
            <a:prstGeom prst="rect">
              <a:avLst/>
            </a:prstGeom>
            <a:solidFill>
              <a:schemeClr val="bg1"/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652566" y="1598128"/>
              <a:ext cx="2880000" cy="563231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Ladies: 25-42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26 </a:t>
              </a:r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Nov 2023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pm </a:t>
              </a:r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–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3.30pm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Where:</a:t>
              </a:r>
            </a:p>
            <a:p>
              <a:pPr algn="ctr"/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Ice Cream Chefs</a:t>
              </a:r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sv-SE" sz="2400">
                  <a:latin typeface="Arial" panose="020B0604020202020204" pitchFamily="34" charset="0"/>
                  <a:cs typeface="Arial" panose="020B0604020202020204" pitchFamily="34" charset="0"/>
                </a:rPr>
                <a:t>12 Jln Kuras, Singapore 577727</a:t>
              </a:r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48778552" y="31283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8778552" y="49571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745370" y="-325210"/>
            <a:ext cx="80164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WORKS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806970" y="3201791"/>
            <a:ext cx="4445876" cy="3941379"/>
            <a:chOff x="357433" y="863360"/>
            <a:chExt cx="4445876" cy="3941379"/>
          </a:xfrm>
        </p:grpSpPr>
        <p:sp>
          <p:nvSpPr>
            <p:cNvPr id="6" name="Rectangle 5"/>
            <p:cNvSpPr/>
            <p:nvPr/>
          </p:nvSpPr>
          <p:spPr>
            <a:xfrm>
              <a:off x="357433" y="863360"/>
              <a:ext cx="4445876" cy="394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8" t="29209" r="26408" b="29977"/>
            <a:stretch>
              <a:fillRect/>
            </a:stretch>
          </p:blipFill>
          <p:spPr>
            <a:xfrm>
              <a:off x="1386443" y="1842251"/>
              <a:ext cx="2239268" cy="1910655"/>
            </a:xfrm>
            <a:custGeom>
              <a:avLst/>
              <a:gdLst/>
              <a:ahLst/>
              <a:cxnLst/>
              <a:rect l="l" t="t" r="r" b="b"/>
              <a:pathLst>
                <a:path w="2239268" h="1910655">
                  <a:moveTo>
                    <a:pt x="1094482" y="1554956"/>
                  </a:moveTo>
                  <a:lnTo>
                    <a:pt x="1094482" y="1643658"/>
                  </a:lnTo>
                  <a:lnTo>
                    <a:pt x="1151335" y="1643658"/>
                  </a:lnTo>
                  <a:cubicBezTo>
                    <a:pt x="1157486" y="1643658"/>
                    <a:pt x="1169393" y="1641673"/>
                    <a:pt x="1187054" y="1637705"/>
                  </a:cubicBezTo>
                  <a:cubicBezTo>
                    <a:pt x="1195983" y="1635919"/>
                    <a:pt x="1203276" y="1631355"/>
                    <a:pt x="1208931" y="1624013"/>
                  </a:cubicBezTo>
                  <a:cubicBezTo>
                    <a:pt x="1214587" y="1616670"/>
                    <a:pt x="1217414" y="1608237"/>
                    <a:pt x="1217414" y="1598712"/>
                  </a:cubicBezTo>
                  <a:cubicBezTo>
                    <a:pt x="1217414" y="1584623"/>
                    <a:pt x="1212950" y="1573808"/>
                    <a:pt x="1204020" y="1566267"/>
                  </a:cubicBezTo>
                  <a:cubicBezTo>
                    <a:pt x="1195090" y="1558727"/>
                    <a:pt x="1178322" y="1554956"/>
                    <a:pt x="1153716" y="1554956"/>
                  </a:cubicBezTo>
                  <a:close/>
                  <a:moveTo>
                    <a:pt x="1871365" y="1466850"/>
                  </a:moveTo>
                  <a:lnTo>
                    <a:pt x="2232720" y="1466850"/>
                  </a:lnTo>
                  <a:lnTo>
                    <a:pt x="2232720" y="1560017"/>
                  </a:lnTo>
                  <a:lnTo>
                    <a:pt x="2006501" y="1560017"/>
                  </a:lnTo>
                  <a:lnTo>
                    <a:pt x="2006501" y="1629370"/>
                  </a:lnTo>
                  <a:lnTo>
                    <a:pt x="2216349" y="1629370"/>
                  </a:lnTo>
                  <a:lnTo>
                    <a:pt x="2216349" y="1718370"/>
                  </a:lnTo>
                  <a:lnTo>
                    <a:pt x="2006501" y="1718370"/>
                  </a:lnTo>
                  <a:lnTo>
                    <a:pt x="2006501" y="1804392"/>
                  </a:lnTo>
                  <a:lnTo>
                    <a:pt x="2239268" y="1804392"/>
                  </a:lnTo>
                  <a:lnTo>
                    <a:pt x="2239268" y="1903214"/>
                  </a:lnTo>
                  <a:lnTo>
                    <a:pt x="1871365" y="1903214"/>
                  </a:lnTo>
                  <a:close/>
                  <a:moveTo>
                    <a:pt x="959049" y="1466850"/>
                  </a:moveTo>
                  <a:lnTo>
                    <a:pt x="1183779" y="1466850"/>
                  </a:lnTo>
                  <a:cubicBezTo>
                    <a:pt x="1225451" y="1466850"/>
                    <a:pt x="1257300" y="1470422"/>
                    <a:pt x="1279327" y="1477566"/>
                  </a:cubicBezTo>
                  <a:cubicBezTo>
                    <a:pt x="1301354" y="1484710"/>
                    <a:pt x="1319114" y="1497955"/>
                    <a:pt x="1332608" y="1517303"/>
                  </a:cubicBezTo>
                  <a:cubicBezTo>
                    <a:pt x="1346101" y="1536651"/>
                    <a:pt x="1352848" y="1560215"/>
                    <a:pt x="1352848" y="1587996"/>
                  </a:cubicBezTo>
                  <a:cubicBezTo>
                    <a:pt x="1352848" y="1612206"/>
                    <a:pt x="1347686" y="1633091"/>
                    <a:pt x="1337361" y="1650653"/>
                  </a:cubicBezTo>
                  <a:cubicBezTo>
                    <a:pt x="1327036" y="1668215"/>
                    <a:pt x="1312840" y="1682452"/>
                    <a:pt x="1294773" y="1693367"/>
                  </a:cubicBezTo>
                  <a:cubicBezTo>
                    <a:pt x="1283257" y="1700312"/>
                    <a:pt x="1267472" y="1706067"/>
                    <a:pt x="1247417" y="1710631"/>
                  </a:cubicBezTo>
                  <a:cubicBezTo>
                    <a:pt x="1263478" y="1715995"/>
                    <a:pt x="1275178" y="1721357"/>
                    <a:pt x="1282518" y="1726718"/>
                  </a:cubicBezTo>
                  <a:cubicBezTo>
                    <a:pt x="1287475" y="1730293"/>
                    <a:pt x="1294664" y="1737940"/>
                    <a:pt x="1304084" y="1749658"/>
                  </a:cubicBezTo>
                  <a:cubicBezTo>
                    <a:pt x="1313503" y="1761377"/>
                    <a:pt x="1319799" y="1770414"/>
                    <a:pt x="1322971" y="1776771"/>
                  </a:cubicBezTo>
                  <a:lnTo>
                    <a:pt x="1388269" y="1903214"/>
                  </a:lnTo>
                  <a:lnTo>
                    <a:pt x="1235911" y="1903214"/>
                  </a:lnTo>
                  <a:lnTo>
                    <a:pt x="1163836" y="1769864"/>
                  </a:lnTo>
                  <a:cubicBezTo>
                    <a:pt x="1154708" y="1752600"/>
                    <a:pt x="1146572" y="1741388"/>
                    <a:pt x="1139429" y="1736229"/>
                  </a:cubicBezTo>
                  <a:cubicBezTo>
                    <a:pt x="1129705" y="1729482"/>
                    <a:pt x="1118692" y="1726109"/>
                    <a:pt x="1106389" y="1726109"/>
                  </a:cubicBezTo>
                  <a:lnTo>
                    <a:pt x="1094482" y="1726109"/>
                  </a:lnTo>
                  <a:lnTo>
                    <a:pt x="1094482" y="1903214"/>
                  </a:lnTo>
                  <a:lnTo>
                    <a:pt x="959049" y="1903214"/>
                  </a:lnTo>
                  <a:close/>
                  <a:moveTo>
                    <a:pt x="518815" y="1466850"/>
                  </a:moveTo>
                  <a:lnTo>
                    <a:pt x="880170" y="1466850"/>
                  </a:lnTo>
                  <a:lnTo>
                    <a:pt x="880170" y="1560017"/>
                  </a:lnTo>
                  <a:lnTo>
                    <a:pt x="653951" y="1560017"/>
                  </a:lnTo>
                  <a:lnTo>
                    <a:pt x="653951" y="1629370"/>
                  </a:lnTo>
                  <a:lnTo>
                    <a:pt x="863799" y="1629370"/>
                  </a:lnTo>
                  <a:lnTo>
                    <a:pt x="863799" y="1718370"/>
                  </a:lnTo>
                  <a:lnTo>
                    <a:pt x="653951" y="1718370"/>
                  </a:lnTo>
                  <a:lnTo>
                    <a:pt x="653951" y="1804392"/>
                  </a:lnTo>
                  <a:lnTo>
                    <a:pt x="886718" y="1804392"/>
                  </a:lnTo>
                  <a:lnTo>
                    <a:pt x="886718" y="1903214"/>
                  </a:lnTo>
                  <a:lnTo>
                    <a:pt x="518815" y="1903214"/>
                  </a:lnTo>
                  <a:close/>
                  <a:moveTo>
                    <a:pt x="0" y="1466850"/>
                  </a:moveTo>
                  <a:lnTo>
                    <a:pt x="140955" y="1466850"/>
                  </a:lnTo>
                  <a:lnTo>
                    <a:pt x="239167" y="1780877"/>
                  </a:lnTo>
                  <a:lnTo>
                    <a:pt x="336124" y="1466850"/>
                  </a:lnTo>
                  <a:lnTo>
                    <a:pt x="472976" y="1466850"/>
                  </a:lnTo>
                  <a:lnTo>
                    <a:pt x="310949" y="1903214"/>
                  </a:lnTo>
                  <a:lnTo>
                    <a:pt x="164800" y="1903214"/>
                  </a:lnTo>
                  <a:close/>
                  <a:moveTo>
                    <a:pt x="1611809" y="1459409"/>
                  </a:moveTo>
                  <a:cubicBezTo>
                    <a:pt x="1667570" y="1459409"/>
                    <a:pt x="1710085" y="1469777"/>
                    <a:pt x="1739355" y="1490514"/>
                  </a:cubicBezTo>
                  <a:cubicBezTo>
                    <a:pt x="1768624" y="1511250"/>
                    <a:pt x="1786037" y="1544241"/>
                    <a:pt x="1791594" y="1589485"/>
                  </a:cubicBezTo>
                  <a:lnTo>
                    <a:pt x="1664494" y="1596926"/>
                  </a:lnTo>
                  <a:cubicBezTo>
                    <a:pt x="1661121" y="1577281"/>
                    <a:pt x="1654027" y="1562993"/>
                    <a:pt x="1643212" y="1554063"/>
                  </a:cubicBezTo>
                  <a:cubicBezTo>
                    <a:pt x="1632397" y="1545134"/>
                    <a:pt x="1617464" y="1540669"/>
                    <a:pt x="1598414" y="1540669"/>
                  </a:cubicBezTo>
                  <a:cubicBezTo>
                    <a:pt x="1582738" y="1540669"/>
                    <a:pt x="1570931" y="1543993"/>
                    <a:pt x="1562994" y="1550640"/>
                  </a:cubicBezTo>
                  <a:cubicBezTo>
                    <a:pt x="1555056" y="1557288"/>
                    <a:pt x="1551087" y="1565374"/>
                    <a:pt x="1551087" y="1574899"/>
                  </a:cubicBezTo>
                  <a:cubicBezTo>
                    <a:pt x="1551087" y="1581845"/>
                    <a:pt x="1554361" y="1588096"/>
                    <a:pt x="1560910" y="1593652"/>
                  </a:cubicBezTo>
                  <a:cubicBezTo>
                    <a:pt x="1567260" y="1599406"/>
                    <a:pt x="1582341" y="1604764"/>
                    <a:pt x="1606154" y="1609725"/>
                  </a:cubicBezTo>
                  <a:cubicBezTo>
                    <a:pt x="1665090" y="1622425"/>
                    <a:pt x="1707307" y="1635274"/>
                    <a:pt x="1732806" y="1648272"/>
                  </a:cubicBezTo>
                  <a:cubicBezTo>
                    <a:pt x="1758306" y="1661269"/>
                    <a:pt x="1776860" y="1677392"/>
                    <a:pt x="1788468" y="1696641"/>
                  </a:cubicBezTo>
                  <a:cubicBezTo>
                    <a:pt x="1800077" y="1715889"/>
                    <a:pt x="1805881" y="1737420"/>
                    <a:pt x="1805881" y="1761232"/>
                  </a:cubicBezTo>
                  <a:cubicBezTo>
                    <a:pt x="1805881" y="1789212"/>
                    <a:pt x="1798142" y="1815008"/>
                    <a:pt x="1782664" y="1838623"/>
                  </a:cubicBezTo>
                  <a:cubicBezTo>
                    <a:pt x="1767186" y="1862237"/>
                    <a:pt x="1745556" y="1880146"/>
                    <a:pt x="1717775" y="1892350"/>
                  </a:cubicBezTo>
                  <a:cubicBezTo>
                    <a:pt x="1689993" y="1904554"/>
                    <a:pt x="1654969" y="1910655"/>
                    <a:pt x="1612702" y="1910655"/>
                  </a:cubicBezTo>
                  <a:cubicBezTo>
                    <a:pt x="1538486" y="1910655"/>
                    <a:pt x="1487091" y="1896368"/>
                    <a:pt x="1458516" y="1867793"/>
                  </a:cubicBezTo>
                  <a:cubicBezTo>
                    <a:pt x="1429941" y="1839218"/>
                    <a:pt x="1413768" y="1802904"/>
                    <a:pt x="1409998" y="1758851"/>
                  </a:cubicBezTo>
                  <a:lnTo>
                    <a:pt x="1538288" y="1750814"/>
                  </a:lnTo>
                  <a:cubicBezTo>
                    <a:pt x="1541066" y="1771650"/>
                    <a:pt x="1546722" y="1787525"/>
                    <a:pt x="1555254" y="1798439"/>
                  </a:cubicBezTo>
                  <a:cubicBezTo>
                    <a:pt x="1569145" y="1816100"/>
                    <a:pt x="1588989" y="1824930"/>
                    <a:pt x="1614786" y="1824930"/>
                  </a:cubicBezTo>
                  <a:cubicBezTo>
                    <a:pt x="1634034" y="1824930"/>
                    <a:pt x="1648867" y="1820416"/>
                    <a:pt x="1659285" y="1811387"/>
                  </a:cubicBezTo>
                  <a:cubicBezTo>
                    <a:pt x="1669703" y="1802358"/>
                    <a:pt x="1674912" y="1791891"/>
                    <a:pt x="1674912" y="1779985"/>
                  </a:cubicBezTo>
                  <a:cubicBezTo>
                    <a:pt x="1674912" y="1768674"/>
                    <a:pt x="1669951" y="1758553"/>
                    <a:pt x="1660029" y="1749624"/>
                  </a:cubicBezTo>
                  <a:cubicBezTo>
                    <a:pt x="1650108" y="1740694"/>
                    <a:pt x="1627089" y="1732260"/>
                    <a:pt x="1590973" y="1724323"/>
                  </a:cubicBezTo>
                  <a:cubicBezTo>
                    <a:pt x="1531839" y="1711027"/>
                    <a:pt x="1489671" y="1693367"/>
                    <a:pt x="1464469" y="1671340"/>
                  </a:cubicBezTo>
                  <a:cubicBezTo>
                    <a:pt x="1439069" y="1649313"/>
                    <a:pt x="1426369" y="1621234"/>
                    <a:pt x="1426369" y="1587103"/>
                  </a:cubicBezTo>
                  <a:cubicBezTo>
                    <a:pt x="1426369" y="1564680"/>
                    <a:pt x="1432868" y="1543497"/>
                    <a:pt x="1445866" y="1523554"/>
                  </a:cubicBezTo>
                  <a:cubicBezTo>
                    <a:pt x="1458863" y="1503611"/>
                    <a:pt x="1478410" y="1487934"/>
                    <a:pt x="1504504" y="1476524"/>
                  </a:cubicBezTo>
                  <a:cubicBezTo>
                    <a:pt x="1530598" y="1465114"/>
                    <a:pt x="1566367" y="1459409"/>
                    <a:pt x="1611809" y="1459409"/>
                  </a:cubicBezTo>
                  <a:close/>
                  <a:moveTo>
                    <a:pt x="793850" y="828080"/>
                  </a:moveTo>
                  <a:cubicBezTo>
                    <a:pt x="766664" y="828080"/>
                    <a:pt x="744836" y="837704"/>
                    <a:pt x="728365" y="856953"/>
                  </a:cubicBezTo>
                  <a:cubicBezTo>
                    <a:pt x="711895" y="876201"/>
                    <a:pt x="703660" y="908050"/>
                    <a:pt x="703660" y="952500"/>
                  </a:cubicBezTo>
                  <a:cubicBezTo>
                    <a:pt x="703660" y="996553"/>
                    <a:pt x="711845" y="1028204"/>
                    <a:pt x="728216" y="1047452"/>
                  </a:cubicBezTo>
                  <a:cubicBezTo>
                    <a:pt x="744588" y="1066701"/>
                    <a:pt x="766862" y="1076325"/>
                    <a:pt x="795040" y="1076325"/>
                  </a:cubicBezTo>
                  <a:cubicBezTo>
                    <a:pt x="824012" y="1076325"/>
                    <a:pt x="846436" y="1066899"/>
                    <a:pt x="862311" y="1048048"/>
                  </a:cubicBezTo>
                  <a:cubicBezTo>
                    <a:pt x="878186" y="1029196"/>
                    <a:pt x="886123" y="995363"/>
                    <a:pt x="886123" y="946547"/>
                  </a:cubicBezTo>
                  <a:cubicBezTo>
                    <a:pt x="886123" y="905470"/>
                    <a:pt x="877838" y="875457"/>
                    <a:pt x="861269" y="856506"/>
                  </a:cubicBezTo>
                  <a:cubicBezTo>
                    <a:pt x="844699" y="837555"/>
                    <a:pt x="822226" y="828080"/>
                    <a:pt x="793850" y="828080"/>
                  </a:cubicBezTo>
                  <a:close/>
                  <a:moveTo>
                    <a:pt x="1595438" y="733425"/>
                  </a:moveTo>
                  <a:lnTo>
                    <a:pt x="1730276" y="733425"/>
                  </a:lnTo>
                  <a:lnTo>
                    <a:pt x="1730276" y="1062335"/>
                  </a:lnTo>
                  <a:lnTo>
                    <a:pt x="1940719" y="1062335"/>
                  </a:lnTo>
                  <a:lnTo>
                    <a:pt x="1940719" y="1169789"/>
                  </a:lnTo>
                  <a:lnTo>
                    <a:pt x="1595438" y="1169789"/>
                  </a:lnTo>
                  <a:close/>
                  <a:moveTo>
                    <a:pt x="1090911" y="733425"/>
                  </a:moveTo>
                  <a:lnTo>
                    <a:pt x="1225451" y="733425"/>
                  </a:lnTo>
                  <a:lnTo>
                    <a:pt x="1225451" y="999595"/>
                  </a:lnTo>
                  <a:cubicBezTo>
                    <a:pt x="1225451" y="1023389"/>
                    <a:pt x="1232049" y="1041977"/>
                    <a:pt x="1245245" y="1055359"/>
                  </a:cubicBezTo>
                  <a:cubicBezTo>
                    <a:pt x="1258441" y="1068741"/>
                    <a:pt x="1276747" y="1075432"/>
                    <a:pt x="1300163" y="1075432"/>
                  </a:cubicBezTo>
                  <a:cubicBezTo>
                    <a:pt x="1323380" y="1075432"/>
                    <a:pt x="1341587" y="1068840"/>
                    <a:pt x="1354783" y="1055654"/>
                  </a:cubicBezTo>
                  <a:cubicBezTo>
                    <a:pt x="1367979" y="1042469"/>
                    <a:pt x="1374577" y="1023783"/>
                    <a:pt x="1374577" y="999595"/>
                  </a:cubicBezTo>
                  <a:lnTo>
                    <a:pt x="1374577" y="733425"/>
                  </a:lnTo>
                  <a:lnTo>
                    <a:pt x="1509118" y="733425"/>
                  </a:lnTo>
                  <a:lnTo>
                    <a:pt x="1509118" y="993405"/>
                  </a:lnTo>
                  <a:cubicBezTo>
                    <a:pt x="1509118" y="1019183"/>
                    <a:pt x="1505099" y="1043524"/>
                    <a:pt x="1497063" y="1066428"/>
                  </a:cubicBezTo>
                  <a:cubicBezTo>
                    <a:pt x="1489026" y="1089332"/>
                    <a:pt x="1476425" y="1109361"/>
                    <a:pt x="1459260" y="1126515"/>
                  </a:cubicBezTo>
                  <a:cubicBezTo>
                    <a:pt x="1442096" y="1143669"/>
                    <a:pt x="1424087" y="1155716"/>
                    <a:pt x="1405236" y="1162655"/>
                  </a:cubicBezTo>
                  <a:cubicBezTo>
                    <a:pt x="1379042" y="1172372"/>
                    <a:pt x="1347590" y="1177231"/>
                    <a:pt x="1310879" y="1177231"/>
                  </a:cubicBezTo>
                  <a:cubicBezTo>
                    <a:pt x="1289646" y="1177231"/>
                    <a:pt x="1266478" y="1175743"/>
                    <a:pt x="1241376" y="1172768"/>
                  </a:cubicBezTo>
                  <a:cubicBezTo>
                    <a:pt x="1216274" y="1169793"/>
                    <a:pt x="1195289" y="1163893"/>
                    <a:pt x="1178422" y="1155069"/>
                  </a:cubicBezTo>
                  <a:cubicBezTo>
                    <a:pt x="1161554" y="1146245"/>
                    <a:pt x="1146126" y="1133702"/>
                    <a:pt x="1132136" y="1117441"/>
                  </a:cubicBezTo>
                  <a:cubicBezTo>
                    <a:pt x="1118146" y="1101180"/>
                    <a:pt x="1108572" y="1084424"/>
                    <a:pt x="1103412" y="1067172"/>
                  </a:cubicBezTo>
                  <a:cubicBezTo>
                    <a:pt x="1095078" y="1039410"/>
                    <a:pt x="1090911" y="1014820"/>
                    <a:pt x="1090911" y="993405"/>
                  </a:cubicBezTo>
                  <a:close/>
                  <a:moveTo>
                    <a:pt x="794147" y="725984"/>
                  </a:moveTo>
                  <a:cubicBezTo>
                    <a:pt x="866775" y="725984"/>
                    <a:pt x="922735" y="745480"/>
                    <a:pt x="962026" y="784473"/>
                  </a:cubicBezTo>
                  <a:cubicBezTo>
                    <a:pt x="1001316" y="823466"/>
                    <a:pt x="1020961" y="878086"/>
                    <a:pt x="1020961" y="948333"/>
                  </a:cubicBezTo>
                  <a:cubicBezTo>
                    <a:pt x="1020961" y="999331"/>
                    <a:pt x="1012379" y="1041152"/>
                    <a:pt x="995214" y="1073795"/>
                  </a:cubicBezTo>
                  <a:cubicBezTo>
                    <a:pt x="978049" y="1106438"/>
                    <a:pt x="953244" y="1131838"/>
                    <a:pt x="920800" y="1149995"/>
                  </a:cubicBezTo>
                  <a:cubicBezTo>
                    <a:pt x="888356" y="1168152"/>
                    <a:pt x="847924" y="1177231"/>
                    <a:pt x="799505" y="1177231"/>
                  </a:cubicBezTo>
                  <a:cubicBezTo>
                    <a:pt x="750293" y="1177231"/>
                    <a:pt x="709563" y="1169392"/>
                    <a:pt x="677317" y="1153716"/>
                  </a:cubicBezTo>
                  <a:cubicBezTo>
                    <a:pt x="645071" y="1138039"/>
                    <a:pt x="618927" y="1113235"/>
                    <a:pt x="598885" y="1079302"/>
                  </a:cubicBezTo>
                  <a:cubicBezTo>
                    <a:pt x="578843" y="1045369"/>
                    <a:pt x="568822" y="1002903"/>
                    <a:pt x="568822" y="951905"/>
                  </a:cubicBezTo>
                  <a:cubicBezTo>
                    <a:pt x="568822" y="880666"/>
                    <a:pt x="588665" y="825203"/>
                    <a:pt x="628353" y="785515"/>
                  </a:cubicBezTo>
                  <a:cubicBezTo>
                    <a:pt x="668040" y="745827"/>
                    <a:pt x="723305" y="725984"/>
                    <a:pt x="794147" y="725984"/>
                  </a:cubicBezTo>
                  <a:close/>
                  <a:moveTo>
                    <a:pt x="325934" y="725984"/>
                  </a:moveTo>
                  <a:cubicBezTo>
                    <a:pt x="381695" y="725984"/>
                    <a:pt x="424210" y="736352"/>
                    <a:pt x="453480" y="757089"/>
                  </a:cubicBezTo>
                  <a:cubicBezTo>
                    <a:pt x="482749" y="777826"/>
                    <a:pt x="500162" y="810816"/>
                    <a:pt x="505718" y="856060"/>
                  </a:cubicBezTo>
                  <a:lnTo>
                    <a:pt x="378619" y="863501"/>
                  </a:lnTo>
                  <a:cubicBezTo>
                    <a:pt x="375246" y="843856"/>
                    <a:pt x="368152" y="829568"/>
                    <a:pt x="357337" y="820638"/>
                  </a:cubicBezTo>
                  <a:cubicBezTo>
                    <a:pt x="346522" y="811709"/>
                    <a:pt x="331590" y="807244"/>
                    <a:pt x="312540" y="807244"/>
                  </a:cubicBezTo>
                  <a:cubicBezTo>
                    <a:pt x="296863" y="807244"/>
                    <a:pt x="285056" y="810568"/>
                    <a:pt x="277118" y="817215"/>
                  </a:cubicBezTo>
                  <a:cubicBezTo>
                    <a:pt x="269181" y="823863"/>
                    <a:pt x="265212" y="831949"/>
                    <a:pt x="265212" y="841474"/>
                  </a:cubicBezTo>
                  <a:cubicBezTo>
                    <a:pt x="265212" y="848420"/>
                    <a:pt x="268486" y="854670"/>
                    <a:pt x="275035" y="860227"/>
                  </a:cubicBezTo>
                  <a:cubicBezTo>
                    <a:pt x="281385" y="865981"/>
                    <a:pt x="296466" y="871339"/>
                    <a:pt x="320279" y="876300"/>
                  </a:cubicBezTo>
                  <a:cubicBezTo>
                    <a:pt x="379215" y="889000"/>
                    <a:pt x="421432" y="901849"/>
                    <a:pt x="446931" y="914847"/>
                  </a:cubicBezTo>
                  <a:cubicBezTo>
                    <a:pt x="472430" y="927844"/>
                    <a:pt x="490984" y="943967"/>
                    <a:pt x="502593" y="963216"/>
                  </a:cubicBezTo>
                  <a:cubicBezTo>
                    <a:pt x="514202" y="982464"/>
                    <a:pt x="520006" y="1003995"/>
                    <a:pt x="520006" y="1027807"/>
                  </a:cubicBezTo>
                  <a:cubicBezTo>
                    <a:pt x="520006" y="1055787"/>
                    <a:pt x="512267" y="1081584"/>
                    <a:pt x="496789" y="1105198"/>
                  </a:cubicBezTo>
                  <a:cubicBezTo>
                    <a:pt x="481311" y="1128812"/>
                    <a:pt x="459681" y="1146721"/>
                    <a:pt x="431900" y="1158925"/>
                  </a:cubicBezTo>
                  <a:cubicBezTo>
                    <a:pt x="404118" y="1171129"/>
                    <a:pt x="369094" y="1177231"/>
                    <a:pt x="326827" y="1177231"/>
                  </a:cubicBezTo>
                  <a:cubicBezTo>
                    <a:pt x="252611" y="1177231"/>
                    <a:pt x="201216" y="1162943"/>
                    <a:pt x="172641" y="1134368"/>
                  </a:cubicBezTo>
                  <a:cubicBezTo>
                    <a:pt x="144066" y="1105793"/>
                    <a:pt x="127893" y="1069479"/>
                    <a:pt x="124123" y="1025426"/>
                  </a:cubicBezTo>
                  <a:lnTo>
                    <a:pt x="252413" y="1017389"/>
                  </a:lnTo>
                  <a:cubicBezTo>
                    <a:pt x="255191" y="1038225"/>
                    <a:pt x="260847" y="1054100"/>
                    <a:pt x="269379" y="1065014"/>
                  </a:cubicBezTo>
                  <a:cubicBezTo>
                    <a:pt x="283270" y="1082675"/>
                    <a:pt x="303114" y="1091506"/>
                    <a:pt x="328911" y="1091506"/>
                  </a:cubicBezTo>
                  <a:cubicBezTo>
                    <a:pt x="348159" y="1091506"/>
                    <a:pt x="362992" y="1086991"/>
                    <a:pt x="373410" y="1077962"/>
                  </a:cubicBezTo>
                  <a:cubicBezTo>
                    <a:pt x="383828" y="1068933"/>
                    <a:pt x="389037" y="1058466"/>
                    <a:pt x="389037" y="1046560"/>
                  </a:cubicBezTo>
                  <a:cubicBezTo>
                    <a:pt x="389037" y="1035249"/>
                    <a:pt x="384076" y="1025128"/>
                    <a:pt x="374154" y="1016199"/>
                  </a:cubicBezTo>
                  <a:cubicBezTo>
                    <a:pt x="364232" y="1007269"/>
                    <a:pt x="341214" y="998835"/>
                    <a:pt x="305098" y="990898"/>
                  </a:cubicBezTo>
                  <a:cubicBezTo>
                    <a:pt x="245964" y="977602"/>
                    <a:pt x="203796" y="959942"/>
                    <a:pt x="178594" y="937915"/>
                  </a:cubicBezTo>
                  <a:cubicBezTo>
                    <a:pt x="153194" y="915888"/>
                    <a:pt x="140494" y="887809"/>
                    <a:pt x="140494" y="853678"/>
                  </a:cubicBezTo>
                  <a:cubicBezTo>
                    <a:pt x="140494" y="831255"/>
                    <a:pt x="146993" y="810072"/>
                    <a:pt x="159991" y="790129"/>
                  </a:cubicBezTo>
                  <a:cubicBezTo>
                    <a:pt x="172988" y="770186"/>
                    <a:pt x="192534" y="754509"/>
                    <a:pt x="218629" y="743099"/>
                  </a:cubicBezTo>
                  <a:cubicBezTo>
                    <a:pt x="244724" y="731689"/>
                    <a:pt x="280492" y="725984"/>
                    <a:pt x="325934" y="725984"/>
                  </a:cubicBezTo>
                  <a:close/>
                  <a:moveTo>
                    <a:pt x="1923158" y="88106"/>
                  </a:moveTo>
                  <a:lnTo>
                    <a:pt x="1923158" y="176808"/>
                  </a:lnTo>
                  <a:lnTo>
                    <a:pt x="1980010" y="176808"/>
                  </a:lnTo>
                  <a:cubicBezTo>
                    <a:pt x="1986161" y="176808"/>
                    <a:pt x="1998068" y="174824"/>
                    <a:pt x="2015728" y="170855"/>
                  </a:cubicBezTo>
                  <a:cubicBezTo>
                    <a:pt x="2024658" y="169069"/>
                    <a:pt x="2031951" y="164505"/>
                    <a:pt x="2037606" y="157163"/>
                  </a:cubicBezTo>
                  <a:cubicBezTo>
                    <a:pt x="2043262" y="149820"/>
                    <a:pt x="2046090" y="141387"/>
                    <a:pt x="2046090" y="131862"/>
                  </a:cubicBezTo>
                  <a:cubicBezTo>
                    <a:pt x="2046090" y="117773"/>
                    <a:pt x="2041625" y="106958"/>
                    <a:pt x="2032695" y="99417"/>
                  </a:cubicBezTo>
                  <a:cubicBezTo>
                    <a:pt x="2023765" y="91877"/>
                    <a:pt x="2006997" y="88106"/>
                    <a:pt x="1982391" y="88106"/>
                  </a:cubicBezTo>
                  <a:close/>
                  <a:moveTo>
                    <a:pt x="1787724" y="0"/>
                  </a:moveTo>
                  <a:lnTo>
                    <a:pt x="2012454" y="0"/>
                  </a:lnTo>
                  <a:cubicBezTo>
                    <a:pt x="2054126" y="0"/>
                    <a:pt x="2085976" y="3572"/>
                    <a:pt x="2108002" y="10716"/>
                  </a:cubicBezTo>
                  <a:cubicBezTo>
                    <a:pt x="2130028" y="17860"/>
                    <a:pt x="2147789" y="31105"/>
                    <a:pt x="2161282" y="50453"/>
                  </a:cubicBezTo>
                  <a:cubicBezTo>
                    <a:pt x="2174776" y="69801"/>
                    <a:pt x="2181523" y="93365"/>
                    <a:pt x="2181523" y="121146"/>
                  </a:cubicBezTo>
                  <a:cubicBezTo>
                    <a:pt x="2181523" y="145356"/>
                    <a:pt x="2176361" y="166241"/>
                    <a:pt x="2166036" y="183803"/>
                  </a:cubicBezTo>
                  <a:cubicBezTo>
                    <a:pt x="2155711" y="201365"/>
                    <a:pt x="2141515" y="215603"/>
                    <a:pt x="2123448" y="226517"/>
                  </a:cubicBezTo>
                  <a:cubicBezTo>
                    <a:pt x="2111932" y="233462"/>
                    <a:pt x="2096147" y="239217"/>
                    <a:pt x="2076092" y="243781"/>
                  </a:cubicBezTo>
                  <a:cubicBezTo>
                    <a:pt x="2092154" y="249145"/>
                    <a:pt x="2103854" y="254507"/>
                    <a:pt x="2111192" y="259868"/>
                  </a:cubicBezTo>
                  <a:cubicBezTo>
                    <a:pt x="2116150" y="263443"/>
                    <a:pt x="2123339" y="271090"/>
                    <a:pt x="2132759" y="282808"/>
                  </a:cubicBezTo>
                  <a:cubicBezTo>
                    <a:pt x="2142178" y="294527"/>
                    <a:pt x="2148474" y="303565"/>
                    <a:pt x="2151646" y="309921"/>
                  </a:cubicBezTo>
                  <a:lnTo>
                    <a:pt x="2216944" y="436364"/>
                  </a:lnTo>
                  <a:lnTo>
                    <a:pt x="2064586" y="436364"/>
                  </a:lnTo>
                  <a:lnTo>
                    <a:pt x="1992511" y="303014"/>
                  </a:lnTo>
                  <a:cubicBezTo>
                    <a:pt x="1983383" y="285750"/>
                    <a:pt x="1975247" y="274538"/>
                    <a:pt x="1968104" y="269379"/>
                  </a:cubicBezTo>
                  <a:cubicBezTo>
                    <a:pt x="1958380" y="262632"/>
                    <a:pt x="1947367" y="259259"/>
                    <a:pt x="1935064" y="259259"/>
                  </a:cubicBezTo>
                  <a:lnTo>
                    <a:pt x="1923158" y="259259"/>
                  </a:lnTo>
                  <a:lnTo>
                    <a:pt x="1923158" y="436364"/>
                  </a:lnTo>
                  <a:lnTo>
                    <a:pt x="1787724" y="436364"/>
                  </a:lnTo>
                  <a:close/>
                  <a:moveTo>
                    <a:pt x="1347490" y="0"/>
                  </a:moveTo>
                  <a:lnTo>
                    <a:pt x="1708845" y="0"/>
                  </a:lnTo>
                  <a:lnTo>
                    <a:pt x="1708845" y="93167"/>
                  </a:lnTo>
                  <a:lnTo>
                    <a:pt x="1482626" y="93167"/>
                  </a:lnTo>
                  <a:lnTo>
                    <a:pt x="1482626" y="162520"/>
                  </a:lnTo>
                  <a:lnTo>
                    <a:pt x="1692474" y="162520"/>
                  </a:lnTo>
                  <a:lnTo>
                    <a:pt x="1692474" y="251520"/>
                  </a:lnTo>
                  <a:lnTo>
                    <a:pt x="1482626" y="251520"/>
                  </a:lnTo>
                  <a:lnTo>
                    <a:pt x="1482626" y="337542"/>
                  </a:lnTo>
                  <a:lnTo>
                    <a:pt x="1715394" y="337542"/>
                  </a:lnTo>
                  <a:lnTo>
                    <a:pt x="1715394" y="436364"/>
                  </a:lnTo>
                  <a:lnTo>
                    <a:pt x="1347490" y="436364"/>
                  </a:lnTo>
                  <a:close/>
                  <a:moveTo>
                    <a:pt x="843856" y="0"/>
                  </a:moveTo>
                  <a:lnTo>
                    <a:pt x="969764" y="0"/>
                  </a:lnTo>
                  <a:lnTo>
                    <a:pt x="1134071" y="241418"/>
                  </a:lnTo>
                  <a:lnTo>
                    <a:pt x="1134071" y="0"/>
                  </a:lnTo>
                  <a:lnTo>
                    <a:pt x="1261170" y="0"/>
                  </a:lnTo>
                  <a:lnTo>
                    <a:pt x="1261170" y="436364"/>
                  </a:lnTo>
                  <a:lnTo>
                    <a:pt x="1134071" y="436364"/>
                  </a:lnTo>
                  <a:lnTo>
                    <a:pt x="970658" y="196770"/>
                  </a:lnTo>
                  <a:lnTo>
                    <a:pt x="970658" y="436364"/>
                  </a:lnTo>
                  <a:lnTo>
                    <a:pt x="843856" y="436364"/>
                  </a:lnTo>
                  <a:close/>
                  <a:moveTo>
                    <a:pt x="339031" y="0"/>
                  </a:moveTo>
                  <a:lnTo>
                    <a:pt x="464940" y="0"/>
                  </a:lnTo>
                  <a:lnTo>
                    <a:pt x="629246" y="241418"/>
                  </a:lnTo>
                  <a:lnTo>
                    <a:pt x="629246" y="0"/>
                  </a:lnTo>
                  <a:lnTo>
                    <a:pt x="756345" y="0"/>
                  </a:lnTo>
                  <a:lnTo>
                    <a:pt x="756345" y="436364"/>
                  </a:lnTo>
                  <a:lnTo>
                    <a:pt x="629246" y="436364"/>
                  </a:lnTo>
                  <a:lnTo>
                    <a:pt x="465832" y="196770"/>
                  </a:lnTo>
                  <a:lnTo>
                    <a:pt x="465832" y="436364"/>
                  </a:lnTo>
                  <a:lnTo>
                    <a:pt x="339031" y="436364"/>
                  </a:lnTo>
                  <a:close/>
                  <a:moveTo>
                    <a:pt x="105371" y="0"/>
                  </a:moveTo>
                  <a:lnTo>
                    <a:pt x="240507" y="0"/>
                  </a:lnTo>
                  <a:lnTo>
                    <a:pt x="240507" y="436364"/>
                  </a:lnTo>
                  <a:lnTo>
                    <a:pt x="105371" y="436364"/>
                  </a:lnTo>
                  <a:close/>
                </a:path>
              </a:pathLst>
            </a:custGeom>
          </p:spPr>
        </p:pic>
      </p:grpSp>
      <p:sp>
        <p:nvSpPr>
          <p:cNvPr id="19" name="TextBox 18"/>
          <p:cNvSpPr txBox="1"/>
          <p:nvPr/>
        </p:nvSpPr>
        <p:spPr>
          <a:xfrm>
            <a:off x="745370" y="-325210"/>
            <a:ext cx="99181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GENERAL</a:t>
            </a:r>
            <a:endParaRPr lang="en-SG" sz="2000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765849" y="8662494"/>
            <a:ext cx="9091292" cy="5324851"/>
            <a:chOff x="8622349" y="9005394"/>
            <a:chExt cx="9091292" cy="53248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32"/>
            <a:stretch/>
          </p:blipFill>
          <p:spPr>
            <a:xfrm>
              <a:off x="13101320" y="9005394"/>
              <a:ext cx="4612321" cy="53248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" t="54" r="-2620" b="36078"/>
            <a:stretch/>
          </p:blipFill>
          <p:spPr>
            <a:xfrm>
              <a:off x="8622349" y="9005394"/>
              <a:ext cx="4612321" cy="532485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4" t="19166" r="1" b="44456"/>
          <a:stretch/>
        </p:blipFill>
        <p:spPr>
          <a:xfrm>
            <a:off x="1502273" y="7125300"/>
            <a:ext cx="5934077" cy="4732403"/>
          </a:xfrm>
          <a:prstGeom prst="rect">
            <a:avLst/>
          </a:prstGeom>
          <a:solidFill>
            <a:srgbClr val="F6F7F9"/>
          </a:solidFill>
        </p:spPr>
      </p:pic>
      <p:sp>
        <p:nvSpPr>
          <p:cNvPr id="9" name="TextBox 8"/>
          <p:cNvSpPr txBox="1"/>
          <p:nvPr/>
        </p:nvSpPr>
        <p:spPr>
          <a:xfrm>
            <a:off x="1502273" y="11857703"/>
            <a:ext cx="5938866" cy="2554545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SG" sz="4000" smtClean="0"/>
              <a:t>Note:</a:t>
            </a:r>
          </a:p>
          <a:p>
            <a:r>
              <a:rPr lang="en-SG" sz="4000" smtClean="0"/>
              <a:t>Once payment is done, please send email to innersoulverse@gmail.com</a:t>
            </a:r>
            <a:endParaRPr lang="en-SG" sz="4000"/>
          </a:p>
        </p:txBody>
      </p:sp>
      <p:sp>
        <p:nvSpPr>
          <p:cNvPr id="11" name="TextBox 10"/>
          <p:cNvSpPr txBox="1"/>
          <p:nvPr/>
        </p:nvSpPr>
        <p:spPr>
          <a:xfrm>
            <a:off x="1502273" y="5819731"/>
            <a:ext cx="5938866" cy="1323439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SG" sz="4000" smtClean="0"/>
              <a:t>Name: Yl</a:t>
            </a:r>
          </a:p>
          <a:p>
            <a:r>
              <a:rPr lang="en-SG" sz="4000" smtClean="0"/>
              <a:t>Paynow mobile: 97332059</a:t>
            </a:r>
            <a:endParaRPr lang="en-SG" sz="4000"/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914120"/>
            <a:ext cx="18000000" cy="8977944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5" name="Group 24"/>
          <p:cNvGrpSpPr/>
          <p:nvPr/>
        </p:nvGrpSpPr>
        <p:grpSpPr>
          <a:xfrm rot="5400000">
            <a:off x="1062869" y="7508469"/>
            <a:ext cx="7240694" cy="1404850"/>
            <a:chOff x="-10664669" y="2315985"/>
            <a:chExt cx="5407361" cy="951850"/>
          </a:xfrm>
        </p:grpSpPr>
        <p:sp>
          <p:nvSpPr>
            <p:cNvPr id="27" name="Rectangle 26"/>
            <p:cNvSpPr/>
            <p:nvPr/>
          </p:nvSpPr>
          <p:spPr>
            <a:xfrm>
              <a:off x="-10617559" y="2315985"/>
              <a:ext cx="5360251" cy="95185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2" t="32558" r="5855" b="8386"/>
            <a:stretch/>
          </p:blipFill>
          <p:spPr>
            <a:xfrm rot="16200000">
              <a:off x="-8434657" y="137595"/>
              <a:ext cx="900225" cy="536025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 rot="5400000">
            <a:off x="9094684" y="698783"/>
            <a:ext cx="8977948" cy="15408622"/>
            <a:chOff x="-12574429" y="3055645"/>
            <a:chExt cx="5360253" cy="92718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30" b="13514"/>
            <a:stretch/>
          </p:blipFill>
          <p:spPr>
            <a:xfrm rot="5400000">
              <a:off x="-14310291" y="5231375"/>
              <a:ext cx="8831974" cy="536025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12574427" y="3055645"/>
              <a:ext cx="5360251" cy="900000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4583912" y="5878763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5370" y="-325210"/>
            <a:ext cx="59339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DARK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331" y="-3190833"/>
            <a:ext cx="692822" cy="17781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437997" y="-1541244"/>
            <a:ext cx="47383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>
                <a:solidFill>
                  <a:srgbClr val="BD613C"/>
                </a:solidFill>
                <a:latin typeface="shijuef.com(gongfanmianfeiti)" panose="03000600000000000000" pitchFamily="66" charset="-122"/>
                <a:ea typeface="shijuef.com(gongfanmianfeiti)" panose="03000600000000000000" pitchFamily="66" charset="-122"/>
              </a:rPr>
              <a:t>烛光里的微笑</a:t>
            </a:r>
            <a:endParaRPr lang="en-SG" sz="4800">
              <a:solidFill>
                <a:srgbClr val="BD613C"/>
              </a:solidFill>
              <a:latin typeface="shijuef.com(gongfanmianfeiti)" panose="03000600000000000000" pitchFamily="66" charset="-122"/>
              <a:ea typeface="shijuef.com(gongfanmianfeiti)" panose="03000600000000000000" pitchFamily="66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792971" y="5400561"/>
            <a:ext cx="8273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smtClean="0">
                <a:solidFill>
                  <a:srgbClr val="FFFF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SMILES AGLOW</a:t>
            </a:r>
            <a:endParaRPr lang="en-SG" sz="8800">
              <a:solidFill>
                <a:srgbClr val="FFFF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48348" y="6687399"/>
            <a:ext cx="696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FF00"/>
                </a:solidFill>
                <a:latin typeface="Arial Narrow" panose="020B0606020202030204" pitchFamily="34" charset="0"/>
                <a:ea typeface="Söhne"/>
              </a:rPr>
              <a:t>An Illuminated Dining Experience</a:t>
            </a:r>
            <a:endParaRPr lang="en-SG" sz="3600">
              <a:solidFill>
                <a:srgbClr val="FFFF00"/>
              </a:solidFill>
              <a:latin typeface="Arial Narrow" panose="020B0606020202030204" pitchFamily="34" charset="0"/>
              <a:ea typeface="Söhn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424831" y="7813698"/>
            <a:ext cx="3314655" cy="3314655"/>
            <a:chOff x="12980791" y="6441355"/>
            <a:chExt cx="3314655" cy="3314655"/>
          </a:xfrm>
        </p:grpSpPr>
        <p:sp>
          <p:nvSpPr>
            <p:cNvPr id="159" name="Rounded Rectangle 158"/>
            <p:cNvSpPr/>
            <p:nvPr/>
          </p:nvSpPr>
          <p:spPr>
            <a:xfrm>
              <a:off x="13309433" y="6759293"/>
              <a:ext cx="2648070" cy="2648070"/>
            </a:xfrm>
            <a:prstGeom prst="round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12980791" y="6441355"/>
              <a:ext cx="3314655" cy="3314655"/>
            </a:xfrm>
            <a:prstGeom prst="round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13638074" y="7077230"/>
              <a:ext cx="2012197" cy="2012197"/>
            </a:xfrm>
            <a:prstGeom prst="roundRect">
              <a:avLst/>
            </a:prstGeom>
            <a:solidFill>
              <a:srgbClr val="202020">
                <a:alpha val="45000"/>
              </a:srgb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3884192" y="7313852"/>
              <a:ext cx="1576166" cy="15696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02 </a:t>
              </a:r>
            </a:p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Dec</a:t>
              </a:r>
              <a:endParaRPr lang="en-SG" sz="4800">
                <a:solidFill>
                  <a:srgbClr val="C0D9BC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99091" y="7010564"/>
            <a:ext cx="2740609" cy="4376774"/>
            <a:chOff x="4339901" y="6875834"/>
            <a:chExt cx="2740609" cy="4376774"/>
          </a:xfrm>
        </p:grpSpPr>
        <p:sp>
          <p:nvSpPr>
            <p:cNvPr id="153" name="TextBox 152"/>
            <p:cNvSpPr txBox="1"/>
            <p:nvPr/>
          </p:nvSpPr>
          <p:spPr>
            <a:xfrm>
              <a:off x="4339901" y="6875834"/>
              <a:ext cx="2740609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smtClean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Who: </a:t>
              </a:r>
              <a:endParaRPr lang="en-SG" sz="240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21-30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21-32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1794" y="8279391"/>
              <a:ext cx="2450305" cy="83099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Dec 2023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632746" y="9313616"/>
              <a:ext cx="2160000" cy="193899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5685861" y="3914123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/>
          <p:cNvSpPr/>
          <p:nvPr/>
        </p:nvSpPr>
        <p:spPr>
          <a:xfrm>
            <a:off x="27534370" y="4860755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/>
          <p:cNvSpPr/>
          <p:nvPr/>
        </p:nvSpPr>
        <p:spPr>
          <a:xfrm>
            <a:off x="38711915" y="3914122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/>
          <p:cNvSpPr/>
          <p:nvPr/>
        </p:nvSpPr>
        <p:spPr>
          <a:xfrm>
            <a:off x="30389218" y="3935442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/>
          <p:cNvSpPr txBox="1"/>
          <p:nvPr/>
        </p:nvSpPr>
        <p:spPr>
          <a:xfrm>
            <a:off x="39005060" y="4860755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150212" y="6268288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295364" y="7636484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394696" y="5325830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831094" y="4549230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5014503" y="6781348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34685861" y="6463410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ounded Rectangle 38"/>
          <p:cNvSpPr/>
          <p:nvPr/>
        </p:nvSpPr>
        <p:spPr>
          <a:xfrm>
            <a:off x="35343144" y="7099285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/>
          <p:cNvSpPr txBox="1"/>
          <p:nvPr/>
        </p:nvSpPr>
        <p:spPr>
          <a:xfrm>
            <a:off x="35589262" y="7335907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42760107" y="3930680"/>
            <a:ext cx="929486" cy="91261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25031208" y="4580860"/>
            <a:ext cx="3891488" cy="25580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82938" y="8563437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69742" y="4099535"/>
            <a:ext cx="18000000" cy="9000000"/>
            <a:chOff x="-18035452" y="14090373"/>
            <a:chExt cx="17280000" cy="83730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" r="7823"/>
            <a:stretch/>
          </p:blipFill>
          <p:spPr>
            <a:xfrm>
              <a:off x="-18035452" y="14090373"/>
              <a:ext cx="17280000" cy="83730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18035452" y="14090373"/>
              <a:ext cx="17280000" cy="8280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-19801825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8218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8084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9229945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-17508297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-4903023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-19127884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-16421314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-19127884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-4409445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-4330747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-18035451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370" y="-325210"/>
            <a:ext cx="67313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GAME</a:t>
            </a:r>
            <a:endParaRPr lang="en-SG" sz="2000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6502" y="5635544"/>
            <a:ext cx="6163868" cy="267765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Mystery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golf</a:t>
            </a:r>
          </a:p>
          <a:p>
            <a:pPr algn="ctr"/>
            <a:endParaRPr lang="en-SG" sz="2400" smtClean="0">
              <a:solidFill>
                <a:schemeClr val="bg1"/>
              </a:solidFill>
              <a:latin typeface="Charlemagne Std" panose="04020705060702020204" pitchFamily="82" charset="0"/>
            </a:endParaRP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(kulnari)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78150" y="477985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17864402" y="7076275"/>
            <a:ext cx="286564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Mystery solving and mini golfing? Who knows what unexpected adventures may unfold?</a:t>
            </a: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73938" y="5426190"/>
            <a:ext cx="2673605" cy="6001643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Who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Female: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25 </a:t>
            </a:r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-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42</a:t>
            </a:r>
            <a:endParaRPr lang="en-SG" sz="2400" b="1" smtClean="0">
              <a:solidFill>
                <a:srgbClr val="FF0000"/>
              </a:solidFill>
              <a:latin typeface="Arial" panose="020B0604020202020204" pitchFamily="34" charset="0"/>
              <a:ea typeface="Söhne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Male: 25 – 45</a:t>
            </a:r>
          </a:p>
          <a:p>
            <a:endParaRPr lang="en-SG" sz="2400">
              <a:solidFill>
                <a:schemeClr val="bg1"/>
              </a:solidFill>
              <a:latin typeface="Arial" panose="020B0604020202020204" pitchFamily="34" charset="0"/>
              <a:ea typeface="Söhne"/>
              <a:cs typeface="Arial" panose="020B0604020202020204" pitchFamily="34" charset="0"/>
            </a:endParaRPr>
          </a:p>
          <a:p>
            <a:r>
              <a:rPr lang="en-SG" sz="2400" b="1">
                <a:solidFill>
                  <a:srgbClr val="FF0000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When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14 Jan 2024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10:30am – 12pm </a:t>
            </a: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(Actual timing to be confirmed)</a:t>
            </a:r>
          </a:p>
          <a:p>
            <a:endParaRPr lang="en-SG" sz="2400">
              <a:solidFill>
                <a:schemeClr val="bg1"/>
              </a:solidFill>
              <a:latin typeface="Arial" panose="020B0604020202020204" pitchFamily="34" charset="0"/>
              <a:ea typeface="Söhne"/>
              <a:cs typeface="Arial" panose="020B0604020202020204" pitchFamily="34" charset="0"/>
            </a:endParaRPr>
          </a:p>
          <a:p>
            <a:r>
              <a:rPr lang="en-SG" sz="2400" b="1">
                <a:solidFill>
                  <a:srgbClr val="FF0000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Where</a:t>
            </a:r>
            <a:r>
              <a:rPr lang="en-SG" sz="2400" b="1" smtClean="0">
                <a:solidFill>
                  <a:srgbClr val="FF0000"/>
                </a:solidFill>
                <a:latin typeface="Arial" panose="020B0604020202020204" pitchFamily="34" charset="0"/>
                <a:ea typeface="Söhne"/>
                <a:cs typeface="Arial" panose="020B0604020202020204" pitchFamily="34" charset="0"/>
              </a:rPr>
              <a:t>:</a:t>
            </a: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Kulnari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 Circular Road, Singapore </a:t>
            </a:r>
            <a:r>
              <a:rPr lang="en-US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049406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ea typeface="Söhne"/>
              <a:cs typeface="Arial" panose="020B0604020202020204" pitchFamily="34" charset="0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8201114" y="5219578"/>
            <a:ext cx="1440000" cy="1440000"/>
          </a:xfrm>
          <a:prstGeom prst="roundRect">
            <a:avLst/>
          </a:prstGeom>
          <a:solidFill>
            <a:schemeClr val="tx1">
              <a:alpha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122416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14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JAN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238" b="38512"/>
          <a:stretch/>
        </p:blipFill>
        <p:spPr>
          <a:xfrm rot="10800000">
            <a:off x="9758668" y="6844371"/>
            <a:ext cx="4355210" cy="1012556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5370" y="-325210"/>
            <a:ext cx="52597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FREE</a:t>
            </a:r>
            <a:endParaRPr lang="en-SG" sz="2000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21703" y="4386096"/>
            <a:ext cx="9708768" cy="8354058"/>
          </a:xfrm>
          <a:prstGeom prst="rect">
            <a:avLst/>
          </a:prstGeom>
        </p:spPr>
      </p:pic>
      <p:pic>
        <p:nvPicPr>
          <p:cNvPr id="26" name="Picture 25"/>
          <p:cNvPicPr preferRelativeResize="0">
            <a:picLocks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363643" y="-495929"/>
            <a:ext cx="9000000" cy="18000000"/>
          </a:xfrm>
          <a:prstGeom prst="rect">
            <a:avLst/>
          </a:prstGeom>
          <a:blipFill dpi="0" rotWithShape="1">
            <a:blip r:embed="rId11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27" name="Rectangle 26"/>
          <p:cNvSpPr/>
          <p:nvPr/>
        </p:nvSpPr>
        <p:spPr>
          <a:xfrm>
            <a:off x="-15037674" y="680873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16300746" y="967496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3967502" y="967496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23 Dec </a:t>
            </a: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6pm </a:t>
            </a: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8pm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11893288" y="967496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900291" y="494880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23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Dec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14988767" y="583232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5208713" y="515774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6529" y="6676965"/>
            <a:ext cx="7277595" cy="5919111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-3821593" y="482897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42226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KTV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6998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12108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12108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8173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7602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9101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6998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7781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7661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10606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12108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7188200"/>
            <a:ext cx="2365080" cy="2019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5370" y="-325210"/>
            <a:ext cx="7619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VEGAN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52915" y="13640727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537994" y="14019424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792108" y="13263277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7626835" y="13561511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209328" y="13608722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386938" y="13713329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9209328" y="14266995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209328" y="13713329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06885" y="11100610"/>
            <a:ext cx="17347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water is included</a:t>
            </a:r>
            <a:r>
              <a:rPr lang="en-SG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439856" y="-878049"/>
            <a:ext cx="63927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WOLF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15950</TotalTime>
  <Words>1910</Words>
  <Application>Microsoft Office PowerPoint</Application>
  <PresentationFormat>Custom</PresentationFormat>
  <Paragraphs>538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Adobe Gothic Std B</vt:lpstr>
      <vt:lpstr>Adobe Myungjo Std M</vt:lpstr>
      <vt:lpstr>等线</vt:lpstr>
      <vt:lpstr>shijuef.com(gongfanmianfeiti)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1736</cp:revision>
  <cp:lastPrinted>2023-08-13T03:13:25Z</cp:lastPrinted>
  <dcterms:created xsi:type="dcterms:W3CDTF">2023-05-08T13:35:56Z</dcterms:created>
  <dcterms:modified xsi:type="dcterms:W3CDTF">2023-12-05T12:31:27Z</dcterms:modified>
</cp:coreProperties>
</file>